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va Sans Bold" panose="020B0604020202020204" charset="0"/>
      <p:regular r:id="rId12"/>
    </p:embeddedFont>
    <p:embeddedFont>
      <p:font typeface="Maharlika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6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6230600" cy="801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3496">
                <a:solidFill>
                  <a:srgbClr val="2F4A95"/>
                </a:solidFill>
                <a:latin typeface="Canva Sans Bold"/>
              </a:rPr>
              <a:t>National Hispanic Heritage Month, which begins in the United States each year on Sept. 15 - Oct. 15! It started as a week then it was expanded to a month in 1988. </a:t>
            </a: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endParaRPr lang="en-US" sz="3496">
              <a:solidFill>
                <a:srgbClr val="2F4A95"/>
              </a:solidFill>
              <a:latin typeface="Canva Sans Bold"/>
            </a:endParaRPr>
          </a:p>
          <a:p>
            <a:pPr algn="ctr">
              <a:lnSpc>
                <a:spcPts val="4895"/>
              </a:lnSpc>
            </a:pPr>
            <a:r>
              <a:rPr lang="en-US" sz="3496">
                <a:solidFill>
                  <a:srgbClr val="2F4A95"/>
                </a:solidFill>
                <a:latin typeface="Canva Sans Bold"/>
              </a:rPr>
              <a:t>The celebration begins in the middle of September to coincide with independence days in several Latin American countries.</a:t>
            </a:r>
          </a:p>
        </p:txBody>
      </p:sp>
      <p:sp>
        <p:nvSpPr>
          <p:cNvPr id="3" name="Freeform 3"/>
          <p:cNvSpPr/>
          <p:nvPr/>
        </p:nvSpPr>
        <p:spPr>
          <a:xfrm>
            <a:off x="6464317" y="2866631"/>
            <a:ext cx="4952503" cy="4962195"/>
          </a:xfrm>
          <a:custGeom>
            <a:avLst/>
            <a:gdLst/>
            <a:ahLst/>
            <a:cxnLst/>
            <a:rect l="l" t="t" r="r" b="b"/>
            <a:pathLst>
              <a:path w="4952503" h="4962195">
                <a:moveTo>
                  <a:pt x="0" y="0"/>
                </a:moveTo>
                <a:lnTo>
                  <a:pt x="4952503" y="0"/>
                </a:lnTo>
                <a:lnTo>
                  <a:pt x="4952503" y="4962194"/>
                </a:lnTo>
                <a:lnTo>
                  <a:pt x="0" y="4962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0"/>
            <a:ext cx="17259300" cy="10355580"/>
          </a:xfrm>
          <a:custGeom>
            <a:avLst/>
            <a:gdLst/>
            <a:ahLst/>
            <a:cxnLst/>
            <a:rect l="l" t="t" r="r" b="b"/>
            <a:pathLst>
              <a:path w="17259300" h="10355580">
                <a:moveTo>
                  <a:pt x="0" y="0"/>
                </a:moveTo>
                <a:lnTo>
                  <a:pt x="17259300" y="0"/>
                </a:lnTo>
                <a:lnTo>
                  <a:pt x="17259300" y="10355580"/>
                </a:lnTo>
                <a:lnTo>
                  <a:pt x="0" y="103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873926"/>
          </a:xfrm>
          <a:custGeom>
            <a:avLst/>
            <a:gdLst/>
            <a:ahLst/>
            <a:cxnLst/>
            <a:rect l="l" t="t" r="r" b="b"/>
            <a:pathLst>
              <a:path w="18288000" h="10873926">
                <a:moveTo>
                  <a:pt x="0" y="0"/>
                </a:moveTo>
                <a:lnTo>
                  <a:pt x="18288000" y="0"/>
                </a:lnTo>
                <a:lnTo>
                  <a:pt x="18288000" y="10873926"/>
                </a:lnTo>
                <a:lnTo>
                  <a:pt x="0" y="10873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96" t="-1319" b="-14385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44090" cy="10370756"/>
          </a:xfrm>
          <a:custGeom>
            <a:avLst/>
            <a:gdLst/>
            <a:ahLst/>
            <a:cxnLst/>
            <a:rect l="l" t="t" r="r" b="b"/>
            <a:pathLst>
              <a:path w="18444090" h="10370756">
                <a:moveTo>
                  <a:pt x="0" y="0"/>
                </a:moveTo>
                <a:lnTo>
                  <a:pt x="18444090" y="0"/>
                </a:lnTo>
                <a:lnTo>
                  <a:pt x="18444090" y="10370756"/>
                </a:lnTo>
                <a:lnTo>
                  <a:pt x="0" y="10370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68384" y="2961207"/>
            <a:ext cx="8351233" cy="5881342"/>
          </a:xfrm>
          <a:custGeom>
            <a:avLst/>
            <a:gdLst/>
            <a:ahLst/>
            <a:cxnLst/>
            <a:rect l="l" t="t" r="r" b="b"/>
            <a:pathLst>
              <a:path w="8351233" h="5881342">
                <a:moveTo>
                  <a:pt x="0" y="0"/>
                </a:moveTo>
                <a:lnTo>
                  <a:pt x="8351232" y="0"/>
                </a:lnTo>
                <a:lnTo>
                  <a:pt x="8351232" y="5881342"/>
                </a:lnTo>
                <a:lnTo>
                  <a:pt x="0" y="5881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64439" y="1016632"/>
            <a:ext cx="10159121" cy="166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2F4A95"/>
                </a:solidFill>
                <a:latin typeface="Maharlika"/>
              </a:rPr>
              <a:t>Today’s Focus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Canva Sans Bold</vt:lpstr>
      <vt:lpstr>Maharlika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Heritage Month 2023</dc:title>
  <dc:creator>Kasey L. Wilkie</dc:creator>
  <cp:lastModifiedBy>Kasey L. Wilkie</cp:lastModifiedBy>
  <cp:revision>2</cp:revision>
  <dcterms:created xsi:type="dcterms:W3CDTF">2006-08-16T00:00:00Z</dcterms:created>
  <dcterms:modified xsi:type="dcterms:W3CDTF">2023-10-17T18:22:13Z</dcterms:modified>
  <dc:identifier>DAFwtALFuu8</dc:identifier>
</cp:coreProperties>
</file>